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application/vnd.openxmlformats-package.relationships+xml" Extension="rels"/>
  <Override ContentType="application/vnd.openxmlformats-officedocument.presentationml.slideMaster+xml" PartName="/ppt/slideMasters/slideMaster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+xml" PartName="/ppt/slides/slide1.xml"/>
  <Override ContentType="application/vnd.openxmlformats-officedocument.presentationml.presentation.main+xml" PartName="/ppt/presentation.xml"/>
  <Override ContentType="application/vnd.openxmlformats-officedocument.presentationml.presProps+xml" PartName="/ppt/presProps1.xml"/>
  <Override ContentType="application/vnd.openxmlformats-officedocument.theme+xml" PartName="/ppt/theme/theme1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3"/>
  </p:sldMasterIdLst>
  <p:sldIdLst>
    <p:sldId id="256" r:id="rId4"/>
  </p:sldIdLst>
  <p:sldSz cy="6858000" cx="12192000"/>
  <p:notesSz cx="6858000" cy="9144000"/>
  <p:defaultTextStyle>
    <a:defPPr lvl="0">
      <a:defRPr lang="he-IL"/>
    </a:defPPr>
    <a:lvl1pPr defTabSz="914400" eaLnBrk="1" hangingPunct="1" latinLnBrk="0" lvl="0" marL="0" rtl="1" algn="r">
      <a:defRPr kern="1200" sz="1800">
        <a:solidFill>
          <a:schemeClr val="tx1"/>
        </a:solidFill>
        <a:latin typeface="+mn-lt"/>
        <a:ea typeface="+mn-ea"/>
        <a:cs typeface="+mn-cs"/>
      </a:defRPr>
    </a:lvl1pPr>
    <a:lvl2pPr defTabSz="914400" eaLnBrk="1" hangingPunct="1" latinLnBrk="0" lvl="1" marL="457200" rtl="1" algn="r">
      <a:defRPr kern="1200" sz="1800">
        <a:solidFill>
          <a:schemeClr val="tx1"/>
        </a:solidFill>
        <a:latin typeface="+mn-lt"/>
        <a:ea typeface="+mn-ea"/>
        <a:cs typeface="+mn-cs"/>
      </a:defRPr>
    </a:lvl2pPr>
    <a:lvl3pPr defTabSz="914400" eaLnBrk="1" hangingPunct="1" latinLnBrk="0" lvl="2" marL="914400" rtl="1" algn="r">
      <a:defRPr kern="1200" sz="1800">
        <a:solidFill>
          <a:schemeClr val="tx1"/>
        </a:solidFill>
        <a:latin typeface="+mn-lt"/>
        <a:ea typeface="+mn-ea"/>
        <a:cs typeface="+mn-cs"/>
      </a:defRPr>
    </a:lvl3pPr>
    <a:lvl4pPr defTabSz="914400" eaLnBrk="1" hangingPunct="1" latinLnBrk="0" lvl="3" marL="1371600" rtl="1" algn="r">
      <a:defRPr kern="1200" sz="1800">
        <a:solidFill>
          <a:schemeClr val="tx1"/>
        </a:solidFill>
        <a:latin typeface="+mn-lt"/>
        <a:ea typeface="+mn-ea"/>
        <a:cs typeface="+mn-cs"/>
      </a:defRPr>
    </a:lvl4pPr>
    <a:lvl5pPr defTabSz="914400" eaLnBrk="1" hangingPunct="1" latinLnBrk="0" lvl="4" marL="1828800" rtl="1" algn="r">
      <a:defRPr kern="1200" sz="1800">
        <a:solidFill>
          <a:schemeClr val="tx1"/>
        </a:solidFill>
        <a:latin typeface="+mn-lt"/>
        <a:ea typeface="+mn-ea"/>
        <a:cs typeface="+mn-cs"/>
      </a:defRPr>
    </a:lvl5pPr>
    <a:lvl6pPr defTabSz="914400" eaLnBrk="1" hangingPunct="1" latinLnBrk="0" lvl="5" marL="2286000" rtl="1" algn="r">
      <a:defRPr kern="1200" sz="1800">
        <a:solidFill>
          <a:schemeClr val="tx1"/>
        </a:solidFill>
        <a:latin typeface="+mn-lt"/>
        <a:ea typeface="+mn-ea"/>
        <a:cs typeface="+mn-cs"/>
      </a:defRPr>
    </a:lvl6pPr>
    <a:lvl7pPr defTabSz="914400" eaLnBrk="1" hangingPunct="1" latinLnBrk="0" lvl="6" marL="2743200" rtl="1" algn="r">
      <a:defRPr kern="1200" sz="1800">
        <a:solidFill>
          <a:schemeClr val="tx1"/>
        </a:solidFill>
        <a:latin typeface="+mn-lt"/>
        <a:ea typeface="+mn-ea"/>
        <a:cs typeface="+mn-cs"/>
      </a:defRPr>
    </a:lvl7pPr>
    <a:lvl8pPr defTabSz="914400" eaLnBrk="1" hangingPunct="1" latinLnBrk="0" lvl="7" marL="3200400" rtl="1" algn="r">
      <a:defRPr kern="1200" sz="1800">
        <a:solidFill>
          <a:schemeClr val="tx1"/>
        </a:solidFill>
        <a:latin typeface="+mn-lt"/>
        <a:ea typeface="+mn-ea"/>
        <a:cs typeface="+mn-cs"/>
      </a:defRPr>
    </a:lvl8pPr>
    <a:lvl9pPr defTabSz="914400" eaLnBrk="1" hangingPunct="1" latinLnBrk="0" lvl="8" marL="3657600" rtl="1" algn="r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1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presProps" Target="presProps1.xml"/><Relationship Id="rId3" Type="http://schemas.openxmlformats.org/officeDocument/2006/relationships/slideMaster" Target="slideMasters/slideMaster1.xml"/><Relationship Id="rId4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94018C2C-8908-926B-A235-76CC6B7E64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כותרת משנה 2">
            <a:extLst>
              <a:ext uri="{FF2B5EF4-FFF2-40B4-BE49-F238E27FC236}">
                <a16:creationId xmlns:a16="http://schemas.microsoft.com/office/drawing/2014/main" id="{9ADB37A1-0750-3825-B8BD-92AA17DCF0D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e-IL"/>
              <a:t>לחץ כדי לערוך סגנון כותרת משנה של תבנית בסיס</a:t>
            </a:r>
          </a:p>
        </p:txBody>
      </p:sp>
      <p:sp>
        <p:nvSpPr>
          <p:cNvPr id="4" name="מציין מיקום של תאריך 3">
            <a:extLst>
              <a:ext uri="{FF2B5EF4-FFF2-40B4-BE49-F238E27FC236}">
                <a16:creationId xmlns:a16="http://schemas.microsoft.com/office/drawing/2014/main" id="{4095B336-BBA9-659F-BECD-DEECA13556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C0EB11-4973-40F7-8DCF-609D458CC463}" type="datetimeFigureOut">
              <a:rPr lang="he-IL" smtClean="0"/>
              <a:t>י"ב/חשון/תשפ"ה</a:t>
            </a:fld>
            <a:endParaRPr lang="he-IL"/>
          </a:p>
        </p:txBody>
      </p:sp>
      <p:sp>
        <p:nvSpPr>
          <p:cNvPr id="5" name="מציין מיקום של כותרת תחתונה 4">
            <a:extLst>
              <a:ext uri="{FF2B5EF4-FFF2-40B4-BE49-F238E27FC236}">
                <a16:creationId xmlns:a16="http://schemas.microsoft.com/office/drawing/2014/main" id="{50F7B01F-3915-1B61-C089-FAFDA8CD2D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A4A0F5F5-591C-1056-9C31-9C7E7B281F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E004F-03CE-4943-BEDB-64429D600E33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2621842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B87D7DC9-A37B-A9D0-4243-3A068D7EE6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טקסט אנכי 2">
            <a:extLst>
              <a:ext uri="{FF2B5EF4-FFF2-40B4-BE49-F238E27FC236}">
                <a16:creationId xmlns:a16="http://schemas.microsoft.com/office/drawing/2014/main" id="{FC451513-83EE-1739-A66F-F307D6E35FF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>
            <a:extLst>
              <a:ext uri="{FF2B5EF4-FFF2-40B4-BE49-F238E27FC236}">
                <a16:creationId xmlns:a16="http://schemas.microsoft.com/office/drawing/2014/main" id="{CABA7CD9-F673-BF24-3E1B-6CB9D638EB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C0EB11-4973-40F7-8DCF-609D458CC463}" type="datetimeFigureOut">
              <a:rPr lang="he-IL" smtClean="0"/>
              <a:t>י"ב/חשון/תשפ"ה</a:t>
            </a:fld>
            <a:endParaRPr lang="he-IL"/>
          </a:p>
        </p:txBody>
      </p:sp>
      <p:sp>
        <p:nvSpPr>
          <p:cNvPr id="5" name="מציין מיקום של כותרת תחתונה 4">
            <a:extLst>
              <a:ext uri="{FF2B5EF4-FFF2-40B4-BE49-F238E27FC236}">
                <a16:creationId xmlns:a16="http://schemas.microsoft.com/office/drawing/2014/main" id="{4C8BF78B-2930-4CDD-E235-98057ACCD8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231CEC69-3A4B-AC36-BE36-D7FB0AF6D5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E004F-03CE-4943-BEDB-64429D600E33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8034315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>
            <a:extLst>
              <a:ext uri="{FF2B5EF4-FFF2-40B4-BE49-F238E27FC236}">
                <a16:creationId xmlns:a16="http://schemas.microsoft.com/office/drawing/2014/main" id="{8257218D-EC7E-8076-A686-B7E8935838C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טקסט אנכי 2">
            <a:extLst>
              <a:ext uri="{FF2B5EF4-FFF2-40B4-BE49-F238E27FC236}">
                <a16:creationId xmlns:a16="http://schemas.microsoft.com/office/drawing/2014/main" id="{B7954481-9C74-92F8-F25C-5465371B1D0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>
            <a:extLst>
              <a:ext uri="{FF2B5EF4-FFF2-40B4-BE49-F238E27FC236}">
                <a16:creationId xmlns:a16="http://schemas.microsoft.com/office/drawing/2014/main" id="{3CAF4257-6BD7-ADC1-9B5A-C3D07A59D3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C0EB11-4973-40F7-8DCF-609D458CC463}" type="datetimeFigureOut">
              <a:rPr lang="he-IL" smtClean="0"/>
              <a:t>י"ב/חשון/תשפ"ה</a:t>
            </a:fld>
            <a:endParaRPr lang="he-IL"/>
          </a:p>
        </p:txBody>
      </p:sp>
      <p:sp>
        <p:nvSpPr>
          <p:cNvPr id="5" name="מציין מיקום של כותרת תחתונה 4">
            <a:extLst>
              <a:ext uri="{FF2B5EF4-FFF2-40B4-BE49-F238E27FC236}">
                <a16:creationId xmlns:a16="http://schemas.microsoft.com/office/drawing/2014/main" id="{EEB48733-305D-E19D-1C16-48B6D0200F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185389FF-F7F5-179A-042F-C7E094FF1B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E004F-03CE-4943-BEDB-64429D600E33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5345543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5AA411DF-7476-1F63-6CC2-BA4733F717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תוכן 2">
            <a:extLst>
              <a:ext uri="{FF2B5EF4-FFF2-40B4-BE49-F238E27FC236}">
                <a16:creationId xmlns:a16="http://schemas.microsoft.com/office/drawing/2014/main" id="{F73AA6B5-741A-7F66-D9B7-846560C7A9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>
            <a:extLst>
              <a:ext uri="{FF2B5EF4-FFF2-40B4-BE49-F238E27FC236}">
                <a16:creationId xmlns:a16="http://schemas.microsoft.com/office/drawing/2014/main" id="{594F4A23-8818-E03D-C43A-74FBE6C968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C0EB11-4973-40F7-8DCF-609D458CC463}" type="datetimeFigureOut">
              <a:rPr lang="he-IL" smtClean="0"/>
              <a:t>י"ב/חשון/תשפ"ה</a:t>
            </a:fld>
            <a:endParaRPr lang="he-IL"/>
          </a:p>
        </p:txBody>
      </p:sp>
      <p:sp>
        <p:nvSpPr>
          <p:cNvPr id="5" name="מציין מיקום של כותרת תחתונה 4">
            <a:extLst>
              <a:ext uri="{FF2B5EF4-FFF2-40B4-BE49-F238E27FC236}">
                <a16:creationId xmlns:a16="http://schemas.microsoft.com/office/drawing/2014/main" id="{1F5A6F3D-169C-61FD-B066-323E37C18B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BDC9008E-1D4C-04F4-0672-5645645A40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E004F-03CE-4943-BEDB-64429D600E33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8633964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C9E6E6BF-A9DF-1CC5-1D20-23C04726D1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טקסט 2">
            <a:extLst>
              <a:ext uri="{FF2B5EF4-FFF2-40B4-BE49-F238E27FC236}">
                <a16:creationId xmlns:a16="http://schemas.microsoft.com/office/drawing/2014/main" id="{0119FAE9-328C-77FD-78F1-3B41017E802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4" name="מציין מיקום של תאריך 3">
            <a:extLst>
              <a:ext uri="{FF2B5EF4-FFF2-40B4-BE49-F238E27FC236}">
                <a16:creationId xmlns:a16="http://schemas.microsoft.com/office/drawing/2014/main" id="{58AA368A-ADA3-BBC3-3169-BE7360C645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C0EB11-4973-40F7-8DCF-609D458CC463}" type="datetimeFigureOut">
              <a:rPr lang="he-IL" smtClean="0"/>
              <a:t>י"ב/חשון/תשפ"ה</a:t>
            </a:fld>
            <a:endParaRPr lang="he-IL"/>
          </a:p>
        </p:txBody>
      </p:sp>
      <p:sp>
        <p:nvSpPr>
          <p:cNvPr id="5" name="מציין מיקום של כותרת תחתונה 4">
            <a:extLst>
              <a:ext uri="{FF2B5EF4-FFF2-40B4-BE49-F238E27FC236}">
                <a16:creationId xmlns:a16="http://schemas.microsoft.com/office/drawing/2014/main" id="{BA7EBA2F-B6E6-BFF4-5CA8-B5D446E5EF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1707E1FE-E175-F139-5E17-8295BEE367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E004F-03CE-4943-BEDB-64429D600E33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3882331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65761C8B-E02A-6D30-8838-CD75D5C72E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תוכן 2">
            <a:extLst>
              <a:ext uri="{FF2B5EF4-FFF2-40B4-BE49-F238E27FC236}">
                <a16:creationId xmlns:a16="http://schemas.microsoft.com/office/drawing/2014/main" id="{E1392712-A644-53BB-EB4F-48B28DF5B70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תוכן 3">
            <a:extLst>
              <a:ext uri="{FF2B5EF4-FFF2-40B4-BE49-F238E27FC236}">
                <a16:creationId xmlns:a16="http://schemas.microsoft.com/office/drawing/2014/main" id="{9B544CEE-8178-C5A8-2290-CE29442CBDF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5" name="מציין מיקום של תאריך 4">
            <a:extLst>
              <a:ext uri="{FF2B5EF4-FFF2-40B4-BE49-F238E27FC236}">
                <a16:creationId xmlns:a16="http://schemas.microsoft.com/office/drawing/2014/main" id="{05502AAE-B45D-B342-4416-78763C6576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C0EB11-4973-40F7-8DCF-609D458CC463}" type="datetimeFigureOut">
              <a:rPr lang="he-IL" smtClean="0"/>
              <a:t>י"ב/חשון/תשפ"ה</a:t>
            </a:fld>
            <a:endParaRPr lang="he-IL"/>
          </a:p>
        </p:txBody>
      </p:sp>
      <p:sp>
        <p:nvSpPr>
          <p:cNvPr id="6" name="מציין מיקום של כותרת תחתונה 5">
            <a:extLst>
              <a:ext uri="{FF2B5EF4-FFF2-40B4-BE49-F238E27FC236}">
                <a16:creationId xmlns:a16="http://schemas.microsoft.com/office/drawing/2014/main" id="{DA0D6E32-C727-415F-C266-16358CB01F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>
            <a:extLst>
              <a:ext uri="{FF2B5EF4-FFF2-40B4-BE49-F238E27FC236}">
                <a16:creationId xmlns:a16="http://schemas.microsoft.com/office/drawing/2014/main" id="{12346D48-3825-F907-2FF8-C915433400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E004F-03CE-4943-BEDB-64429D600E33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3537360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16B26EB9-298F-B842-74DC-0B64F65AD0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טקסט 2">
            <a:extLst>
              <a:ext uri="{FF2B5EF4-FFF2-40B4-BE49-F238E27FC236}">
                <a16:creationId xmlns:a16="http://schemas.microsoft.com/office/drawing/2014/main" id="{5F0BCF0C-6A5D-7EA3-361F-32E1A331F5C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4" name="מציין מיקום תוכן 3">
            <a:extLst>
              <a:ext uri="{FF2B5EF4-FFF2-40B4-BE49-F238E27FC236}">
                <a16:creationId xmlns:a16="http://schemas.microsoft.com/office/drawing/2014/main" id="{C9973D29-0072-210E-2D37-18D30A44035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5" name="מציין מיקום טקסט 4">
            <a:extLst>
              <a:ext uri="{FF2B5EF4-FFF2-40B4-BE49-F238E27FC236}">
                <a16:creationId xmlns:a16="http://schemas.microsoft.com/office/drawing/2014/main" id="{830C7C6F-0A48-23AB-13C0-20531FA180C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6" name="מציין מיקום תוכן 5">
            <a:extLst>
              <a:ext uri="{FF2B5EF4-FFF2-40B4-BE49-F238E27FC236}">
                <a16:creationId xmlns:a16="http://schemas.microsoft.com/office/drawing/2014/main" id="{5A19D697-FBDC-DF04-5AE6-5FFF223A8A0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7" name="מציין מיקום של תאריך 6">
            <a:extLst>
              <a:ext uri="{FF2B5EF4-FFF2-40B4-BE49-F238E27FC236}">
                <a16:creationId xmlns:a16="http://schemas.microsoft.com/office/drawing/2014/main" id="{B6A410B8-80DA-C055-2344-84F0181BB1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C0EB11-4973-40F7-8DCF-609D458CC463}" type="datetimeFigureOut">
              <a:rPr lang="he-IL" smtClean="0"/>
              <a:t>י"ב/חשון/תשפ"ה</a:t>
            </a:fld>
            <a:endParaRPr lang="he-IL"/>
          </a:p>
        </p:txBody>
      </p:sp>
      <p:sp>
        <p:nvSpPr>
          <p:cNvPr id="8" name="מציין מיקום של כותרת תחתונה 7">
            <a:extLst>
              <a:ext uri="{FF2B5EF4-FFF2-40B4-BE49-F238E27FC236}">
                <a16:creationId xmlns:a16="http://schemas.microsoft.com/office/drawing/2014/main" id="{9A9B8E2E-903D-B163-04F0-EE33BDDC89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מציין מיקום של מספר שקופית 8">
            <a:extLst>
              <a:ext uri="{FF2B5EF4-FFF2-40B4-BE49-F238E27FC236}">
                <a16:creationId xmlns:a16="http://schemas.microsoft.com/office/drawing/2014/main" id="{210D54F7-4250-4570-AFF7-706474D5D2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E004F-03CE-4943-BEDB-64429D600E33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1612607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373003D4-2A4A-3598-7282-4C9027EA80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תאריך 2">
            <a:extLst>
              <a:ext uri="{FF2B5EF4-FFF2-40B4-BE49-F238E27FC236}">
                <a16:creationId xmlns:a16="http://schemas.microsoft.com/office/drawing/2014/main" id="{EB4C25FA-8C47-E7EA-FD5B-1FC2988EA4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C0EB11-4973-40F7-8DCF-609D458CC463}" type="datetimeFigureOut">
              <a:rPr lang="he-IL" smtClean="0"/>
              <a:t>י"ב/חשון/תשפ"ה</a:t>
            </a:fld>
            <a:endParaRPr lang="he-IL"/>
          </a:p>
        </p:txBody>
      </p:sp>
      <p:sp>
        <p:nvSpPr>
          <p:cNvPr id="4" name="מציין מיקום של כותרת תחתונה 3">
            <a:extLst>
              <a:ext uri="{FF2B5EF4-FFF2-40B4-BE49-F238E27FC236}">
                <a16:creationId xmlns:a16="http://schemas.microsoft.com/office/drawing/2014/main" id="{9875D6BC-FE3B-E6D7-2E4D-3E37BFF636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מציין מיקום של מספר שקופית 4">
            <a:extLst>
              <a:ext uri="{FF2B5EF4-FFF2-40B4-BE49-F238E27FC236}">
                <a16:creationId xmlns:a16="http://schemas.microsoft.com/office/drawing/2014/main" id="{B0D77224-D3AD-A7CE-6BBA-D6F2370E4A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E004F-03CE-4943-BEDB-64429D600E33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10363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>
            <a:extLst>
              <a:ext uri="{FF2B5EF4-FFF2-40B4-BE49-F238E27FC236}">
                <a16:creationId xmlns:a16="http://schemas.microsoft.com/office/drawing/2014/main" id="{A5B52DA0-B010-AABF-B819-0464F8D451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C0EB11-4973-40F7-8DCF-609D458CC463}" type="datetimeFigureOut">
              <a:rPr lang="he-IL" smtClean="0"/>
              <a:t>י"ב/חשון/תשפ"ה</a:t>
            </a:fld>
            <a:endParaRPr lang="he-IL"/>
          </a:p>
        </p:txBody>
      </p:sp>
      <p:sp>
        <p:nvSpPr>
          <p:cNvPr id="3" name="מציין מיקום של כותרת תחתונה 2">
            <a:extLst>
              <a:ext uri="{FF2B5EF4-FFF2-40B4-BE49-F238E27FC236}">
                <a16:creationId xmlns:a16="http://schemas.microsoft.com/office/drawing/2014/main" id="{551E065D-61D1-71CD-7D5D-0CCFFD364A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>
            <a:extLst>
              <a:ext uri="{FF2B5EF4-FFF2-40B4-BE49-F238E27FC236}">
                <a16:creationId xmlns:a16="http://schemas.microsoft.com/office/drawing/2014/main" id="{4BD9ECB9-91B8-8FDD-BCD8-C819B34FA2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E004F-03CE-4943-BEDB-64429D600E33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8950269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75EB4569-9D64-AB90-F9BB-0102C2F6FC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תוכן 2">
            <a:extLst>
              <a:ext uri="{FF2B5EF4-FFF2-40B4-BE49-F238E27FC236}">
                <a16:creationId xmlns:a16="http://schemas.microsoft.com/office/drawing/2014/main" id="{D76E3559-ADF2-CD12-16D9-4DA3E3BE7E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טקסט 3">
            <a:extLst>
              <a:ext uri="{FF2B5EF4-FFF2-40B4-BE49-F238E27FC236}">
                <a16:creationId xmlns:a16="http://schemas.microsoft.com/office/drawing/2014/main" id="{927D39DF-0BD1-F573-8A35-243AC0C51B6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5" name="מציין מיקום של תאריך 4">
            <a:extLst>
              <a:ext uri="{FF2B5EF4-FFF2-40B4-BE49-F238E27FC236}">
                <a16:creationId xmlns:a16="http://schemas.microsoft.com/office/drawing/2014/main" id="{ABBA3754-CCF3-27EB-A776-A63E377525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C0EB11-4973-40F7-8DCF-609D458CC463}" type="datetimeFigureOut">
              <a:rPr lang="he-IL" smtClean="0"/>
              <a:t>י"ב/חשון/תשפ"ה</a:t>
            </a:fld>
            <a:endParaRPr lang="he-IL"/>
          </a:p>
        </p:txBody>
      </p:sp>
      <p:sp>
        <p:nvSpPr>
          <p:cNvPr id="6" name="מציין מיקום של כותרת תחתונה 5">
            <a:extLst>
              <a:ext uri="{FF2B5EF4-FFF2-40B4-BE49-F238E27FC236}">
                <a16:creationId xmlns:a16="http://schemas.microsoft.com/office/drawing/2014/main" id="{A2EB1BAD-CF6C-1648-8FBB-D381CC3593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>
            <a:extLst>
              <a:ext uri="{FF2B5EF4-FFF2-40B4-BE49-F238E27FC236}">
                <a16:creationId xmlns:a16="http://schemas.microsoft.com/office/drawing/2014/main" id="{C3A41261-E503-8829-AA78-A9E737D842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E004F-03CE-4943-BEDB-64429D600E33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4246150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93439504-3136-4273-D6F8-D9AB93A6FB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תמונה 2">
            <a:extLst>
              <a:ext uri="{FF2B5EF4-FFF2-40B4-BE49-F238E27FC236}">
                <a16:creationId xmlns:a16="http://schemas.microsoft.com/office/drawing/2014/main" id="{45E4E82B-BEB9-1A1E-67ED-13B5D0801A9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מציין מיקום טקסט 3">
            <a:extLst>
              <a:ext uri="{FF2B5EF4-FFF2-40B4-BE49-F238E27FC236}">
                <a16:creationId xmlns:a16="http://schemas.microsoft.com/office/drawing/2014/main" id="{38DBD34F-98E8-6C4B-4393-810D4303871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5" name="מציין מיקום של תאריך 4">
            <a:extLst>
              <a:ext uri="{FF2B5EF4-FFF2-40B4-BE49-F238E27FC236}">
                <a16:creationId xmlns:a16="http://schemas.microsoft.com/office/drawing/2014/main" id="{5B941CBD-463B-D324-F11B-E5F68BE307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C0EB11-4973-40F7-8DCF-609D458CC463}" type="datetimeFigureOut">
              <a:rPr lang="he-IL" smtClean="0"/>
              <a:t>י"ב/חשון/תשפ"ה</a:t>
            </a:fld>
            <a:endParaRPr lang="he-IL"/>
          </a:p>
        </p:txBody>
      </p:sp>
      <p:sp>
        <p:nvSpPr>
          <p:cNvPr id="6" name="מציין מיקום של כותרת תחתונה 5">
            <a:extLst>
              <a:ext uri="{FF2B5EF4-FFF2-40B4-BE49-F238E27FC236}">
                <a16:creationId xmlns:a16="http://schemas.microsoft.com/office/drawing/2014/main" id="{CED14034-2615-6843-5B75-E11C538C92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>
            <a:extLst>
              <a:ext uri="{FF2B5EF4-FFF2-40B4-BE49-F238E27FC236}">
                <a16:creationId xmlns:a16="http://schemas.microsoft.com/office/drawing/2014/main" id="{434F92FC-8D1E-F572-43C5-2FE791D37D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E004F-03CE-4943-BEDB-64429D600E33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6706384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>
            <a:extLst>
              <a:ext uri="{FF2B5EF4-FFF2-40B4-BE49-F238E27FC236}">
                <a16:creationId xmlns:a16="http://schemas.microsoft.com/office/drawing/2014/main" id="{589B16B6-B8F4-7945-F682-33B83DCA70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טקסט 2">
            <a:extLst>
              <a:ext uri="{FF2B5EF4-FFF2-40B4-BE49-F238E27FC236}">
                <a16:creationId xmlns:a16="http://schemas.microsoft.com/office/drawing/2014/main" id="{6C02ADAC-D581-69AE-2013-69422CF0C47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>
            <a:extLst>
              <a:ext uri="{FF2B5EF4-FFF2-40B4-BE49-F238E27FC236}">
                <a16:creationId xmlns:a16="http://schemas.microsoft.com/office/drawing/2014/main" id="{8CD8428A-F47D-BEC8-1C2F-81A09E1F91C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C0EB11-4973-40F7-8DCF-609D458CC463}" type="datetimeFigureOut">
              <a:rPr lang="he-IL" smtClean="0"/>
              <a:t>י"ב/חשון/תשפ"ה</a:t>
            </a:fld>
            <a:endParaRPr lang="he-IL"/>
          </a:p>
        </p:txBody>
      </p:sp>
      <p:sp>
        <p:nvSpPr>
          <p:cNvPr id="5" name="מציין מיקום של כותרת תחתונה 4">
            <a:extLst>
              <a:ext uri="{FF2B5EF4-FFF2-40B4-BE49-F238E27FC236}">
                <a16:creationId xmlns:a16="http://schemas.microsoft.com/office/drawing/2014/main" id="{DECF5F59-6335-CAA6-2C69-3FE237272D8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2A7FB0B4-481E-F15A-94E8-B165A38735B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6E004F-03CE-4943-BEDB-64429D600E33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3208993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pesishn@gmail.com" TargetMode="Externa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תמונה 19" descr="לב מעץ על רצפת עץ">
            <a:extLst>
              <a:ext uri="{FF2B5EF4-FFF2-40B4-BE49-F238E27FC236}">
                <a16:creationId xmlns:a16="http://schemas.microsoft.com/office/drawing/2014/main" id="{F849E647-B7A7-FC54-B421-E34AEF810DA1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70338" y="-680888"/>
            <a:ext cx="12262338" cy="8172896"/>
          </a:xfrm>
          <a:prstGeom prst="rect">
            <a:avLst/>
          </a:prstGeom>
        </p:spPr>
      </p:pic>
      <p:sp>
        <p:nvSpPr>
          <p:cNvPr id="5" name="משושה 3">
            <a:extLst>
              <a:ext uri="{FF2B5EF4-FFF2-40B4-BE49-F238E27FC236}">
                <a16:creationId xmlns:a16="http://schemas.microsoft.com/office/drawing/2014/main" id="{3D765800-636E-9337-45C2-E9B02F129F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8995" y="2178078"/>
            <a:ext cx="2593364" cy="1168842"/>
          </a:xfrm>
          <a:prstGeom prst="heart">
            <a:avLst/>
          </a:prstGeom>
          <a:solidFill>
            <a:srgbClr val="E985A6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e-IL" altLang="he-IL" sz="36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שִׂמְחָה</a:t>
            </a:r>
            <a:endParaRPr kumimoji="0" lang="he-IL" altLang="he-IL" sz="3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משושה 4">
            <a:extLst>
              <a:ext uri="{FF2B5EF4-FFF2-40B4-BE49-F238E27FC236}">
                <a16:creationId xmlns:a16="http://schemas.microsoft.com/office/drawing/2014/main" id="{076FD56E-449E-2B30-D68D-FD759718A9F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70559" y="1993051"/>
            <a:ext cx="2593364" cy="1168842"/>
          </a:xfrm>
          <a:prstGeom prst="heart">
            <a:avLst/>
          </a:prstGeom>
          <a:solidFill>
            <a:srgbClr val="E985A6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e-IL" altLang="he-IL" sz="3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הִתְרַגְּשׁוּת</a:t>
            </a:r>
            <a:endParaRPr kumimoji="0" lang="he-IL" altLang="he-IL" sz="3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משושה 5">
            <a:extLst>
              <a:ext uri="{FF2B5EF4-FFF2-40B4-BE49-F238E27FC236}">
                <a16:creationId xmlns:a16="http://schemas.microsoft.com/office/drawing/2014/main" id="{A327A483-D0D2-DCD5-ED12-91432707D7B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57386" y="3346022"/>
            <a:ext cx="2593364" cy="1168842"/>
          </a:xfrm>
          <a:prstGeom prst="heart">
            <a:avLst/>
          </a:prstGeom>
          <a:solidFill>
            <a:srgbClr val="E985A6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e-IL" altLang="he-IL" sz="36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דְּאָגָה</a:t>
            </a:r>
            <a:endParaRPr kumimoji="0" lang="he-IL" altLang="he-IL" sz="3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משושה 6">
            <a:extLst>
              <a:ext uri="{FF2B5EF4-FFF2-40B4-BE49-F238E27FC236}">
                <a16:creationId xmlns:a16="http://schemas.microsoft.com/office/drawing/2014/main" id="{E14B1E5B-AFD9-0052-45F5-FD0DB038842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78011" y="2575917"/>
            <a:ext cx="2593364" cy="1168842"/>
          </a:xfrm>
          <a:prstGeom prst="heart">
            <a:avLst/>
          </a:prstGeom>
          <a:solidFill>
            <a:srgbClr val="E985A6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e-IL" altLang="he-IL" sz="36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אַכְזָבָה</a:t>
            </a:r>
            <a:endParaRPr kumimoji="0" lang="he-IL" altLang="he-IL" sz="3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משושה 7">
            <a:extLst>
              <a:ext uri="{FF2B5EF4-FFF2-40B4-BE49-F238E27FC236}">
                <a16:creationId xmlns:a16="http://schemas.microsoft.com/office/drawing/2014/main" id="{699CBB71-84A9-3408-D9C2-5811265A01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66533" y="3948065"/>
            <a:ext cx="2593364" cy="1168842"/>
          </a:xfrm>
          <a:prstGeom prst="heart">
            <a:avLst/>
          </a:prstGeom>
          <a:solidFill>
            <a:srgbClr val="E985A6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e-IL" altLang="he-IL" sz="36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בּוּשָׁה</a:t>
            </a:r>
            <a:endParaRPr kumimoji="0" lang="he-IL" altLang="he-IL" sz="3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משושה 8">
            <a:extLst>
              <a:ext uri="{FF2B5EF4-FFF2-40B4-BE49-F238E27FC236}">
                <a16:creationId xmlns:a16="http://schemas.microsoft.com/office/drawing/2014/main" id="{5F3B1DED-822B-EFBC-4852-FCF15634071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86443" y="1032943"/>
            <a:ext cx="2593364" cy="1168842"/>
          </a:xfrm>
          <a:prstGeom prst="heart">
            <a:avLst/>
          </a:prstGeom>
          <a:solidFill>
            <a:srgbClr val="E985A6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e-IL" altLang="he-IL" sz="36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עֶצֶב</a:t>
            </a:r>
            <a:endParaRPr kumimoji="0" lang="he-IL" altLang="he-IL" sz="3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משושה 9">
            <a:extLst>
              <a:ext uri="{FF2B5EF4-FFF2-40B4-BE49-F238E27FC236}">
                <a16:creationId xmlns:a16="http://schemas.microsoft.com/office/drawing/2014/main" id="{37AB7E80-6BD4-7B26-BB9C-745A1DF4745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80608" y="2434568"/>
            <a:ext cx="2593364" cy="1168842"/>
          </a:xfrm>
          <a:prstGeom prst="heart">
            <a:avLst/>
          </a:prstGeom>
          <a:solidFill>
            <a:srgbClr val="E985A6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e-IL" altLang="he-IL" sz="3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אִכְפַּתִּיּוּת</a:t>
            </a:r>
            <a:endParaRPr kumimoji="0" lang="he-IL" altLang="he-IL" sz="3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משושה 1">
            <a:extLst>
              <a:ext uri="{FF2B5EF4-FFF2-40B4-BE49-F238E27FC236}">
                <a16:creationId xmlns:a16="http://schemas.microsoft.com/office/drawing/2014/main" id="{7C08F2BC-FB53-49F8-D06E-6BA6F7DFEC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57155" y="4332924"/>
            <a:ext cx="2593364" cy="1168842"/>
          </a:xfrm>
          <a:prstGeom prst="heart">
            <a:avLst/>
          </a:prstGeom>
          <a:solidFill>
            <a:srgbClr val="E985A6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e-IL" altLang="he-IL" sz="3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צַעַר</a:t>
            </a:r>
            <a:endParaRPr kumimoji="0" lang="he-IL" altLang="he-IL" sz="3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משושה 11">
            <a:extLst>
              <a:ext uri="{FF2B5EF4-FFF2-40B4-BE49-F238E27FC236}">
                <a16:creationId xmlns:a16="http://schemas.microsoft.com/office/drawing/2014/main" id="{3966FE0C-E25F-3F47-C7BB-7A51E15CD1D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37170" y="5469422"/>
            <a:ext cx="2593364" cy="1168842"/>
          </a:xfrm>
          <a:prstGeom prst="heart">
            <a:avLst/>
          </a:prstGeom>
          <a:solidFill>
            <a:srgbClr val="E985A6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e-IL" altLang="he-IL" sz="36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יֵאוּשׁ</a:t>
            </a:r>
            <a:endParaRPr kumimoji="0" lang="he-IL" altLang="he-IL" sz="3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משושה 12">
            <a:extLst>
              <a:ext uri="{FF2B5EF4-FFF2-40B4-BE49-F238E27FC236}">
                <a16:creationId xmlns:a16="http://schemas.microsoft.com/office/drawing/2014/main" id="{57EE1AC6-F758-4CAD-52EF-3693C003935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46176" y="648211"/>
            <a:ext cx="2593364" cy="1168842"/>
          </a:xfrm>
          <a:prstGeom prst="heart">
            <a:avLst/>
          </a:prstGeom>
          <a:solidFill>
            <a:srgbClr val="E985A6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e-IL" altLang="he-IL" sz="36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הַפְתָּעָה</a:t>
            </a:r>
            <a:endParaRPr kumimoji="0" lang="he-IL" altLang="he-IL" sz="3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Rectangle 14">
            <a:extLst>
              <a:ext uri="{FF2B5EF4-FFF2-40B4-BE49-F238E27FC236}">
                <a16:creationId xmlns:a16="http://schemas.microsoft.com/office/drawing/2014/main" id="{75B137B8-AC20-A512-DA5D-E11B4EED915C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e-IL"/>
          </a:p>
        </p:txBody>
      </p:sp>
      <p:sp>
        <p:nvSpPr>
          <p:cNvPr id="18" name="Rectangle 27">
            <a:extLst>
              <a:ext uri="{FF2B5EF4-FFF2-40B4-BE49-F238E27FC236}">
                <a16:creationId xmlns:a16="http://schemas.microsoft.com/office/drawing/2014/main" id="{7854B0D7-353D-D3CB-8C4A-80FF54266A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007270" y="17740"/>
            <a:ext cx="333088" cy="7626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e-IL" sz="3600"/>
          </a:p>
        </p:txBody>
      </p:sp>
      <p:sp>
        <p:nvSpPr>
          <p:cNvPr id="21" name="משושה 11">
            <a:extLst>
              <a:ext uri="{FF2B5EF4-FFF2-40B4-BE49-F238E27FC236}">
                <a16:creationId xmlns:a16="http://schemas.microsoft.com/office/drawing/2014/main" id="{42C21056-E2BA-A530-CEEC-2B8DB895F82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48752" y="3654246"/>
            <a:ext cx="2593364" cy="1168842"/>
          </a:xfrm>
          <a:prstGeom prst="heart">
            <a:avLst/>
          </a:prstGeom>
          <a:solidFill>
            <a:srgbClr val="E985A6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e-IL" altLang="he-IL" sz="3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גַּעֲגוּעַ</a:t>
            </a:r>
            <a:endParaRPr kumimoji="0" lang="he-IL" altLang="he-IL" sz="3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משושה 1">
            <a:extLst>
              <a:ext uri="{FF2B5EF4-FFF2-40B4-BE49-F238E27FC236}">
                <a16:creationId xmlns:a16="http://schemas.microsoft.com/office/drawing/2014/main" id="{B0E79399-C8E9-AA8D-5A1B-20707F61338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70668" y="5178929"/>
            <a:ext cx="2593364" cy="1168842"/>
          </a:xfrm>
          <a:prstGeom prst="heart">
            <a:avLst/>
          </a:prstGeom>
          <a:solidFill>
            <a:srgbClr val="E985A6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e-IL" altLang="he-IL" sz="3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בֶּהָלָה</a:t>
            </a:r>
            <a:endParaRPr kumimoji="0" lang="he-IL" altLang="he-IL" sz="3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משושה 11">
            <a:extLst>
              <a:ext uri="{FF2B5EF4-FFF2-40B4-BE49-F238E27FC236}">
                <a16:creationId xmlns:a16="http://schemas.microsoft.com/office/drawing/2014/main" id="{1903174C-536E-9F5D-37ED-392D173BE24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19725" y="5319826"/>
            <a:ext cx="2593364" cy="1168842"/>
          </a:xfrm>
          <a:prstGeom prst="heart">
            <a:avLst/>
          </a:prstGeom>
          <a:solidFill>
            <a:srgbClr val="E985A6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e-IL" altLang="he-IL" sz="3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אַשְׁמָה</a:t>
            </a:r>
            <a:endParaRPr kumimoji="0" lang="he-IL" altLang="he-IL" sz="3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משושה 11">
            <a:extLst>
              <a:ext uri="{FF2B5EF4-FFF2-40B4-BE49-F238E27FC236}">
                <a16:creationId xmlns:a16="http://schemas.microsoft.com/office/drawing/2014/main" id="{3F75D3D9-1CAF-EB07-D69A-8D0163B59F6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38719" y="1236548"/>
            <a:ext cx="2593364" cy="1168842"/>
          </a:xfrm>
          <a:prstGeom prst="heart">
            <a:avLst/>
          </a:prstGeom>
          <a:solidFill>
            <a:srgbClr val="E985A6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e-IL" altLang="he-IL" sz="3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חֲרָטָה</a:t>
            </a:r>
            <a:endParaRPr kumimoji="0" lang="he-IL" altLang="he-IL" sz="3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תיבת טקסט 11">
            <a:extLst>
              <a:ext uri="{FF2B5EF4-FFF2-40B4-BE49-F238E27FC236}">
                <a16:creationId xmlns:a16="http://schemas.microsoft.com/office/drawing/2014/main" id="{F23FA6CE-3CEE-D726-DF3D-9281643A5350}"/>
              </a:ext>
            </a:extLst>
          </p:cNvPr>
          <p:cNvSpPr txBox="1"/>
          <p:nvPr/>
        </p:nvSpPr>
        <p:spPr>
          <a:xfrm>
            <a:off x="-393107" y="6488668"/>
            <a:ext cx="4298534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dirty="0">
                <a:latin typeface="Heebo" pitchFamily="2" charset="-79"/>
                <a:cs typeface="Heebo" pitchFamily="2" charset="-79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pesishn@gmail.com</a:t>
            </a:r>
            <a:r>
              <a:rPr lang="en-US" dirty="0">
                <a:latin typeface="Heebo" pitchFamily="2" charset="-79"/>
                <a:cs typeface="Heebo" pitchFamily="2" charset="-79"/>
              </a:rPr>
              <a:t> </a:t>
            </a:r>
            <a:r>
              <a:rPr lang="he-IL" dirty="0">
                <a:latin typeface="Heebo" pitchFamily="2" charset="-79"/>
                <a:cs typeface="Heebo" pitchFamily="2" charset="-79"/>
              </a:rPr>
              <a:t>    פסי אשכנזי</a:t>
            </a:r>
            <a:r>
              <a:rPr lang="en-US" dirty="0">
                <a:latin typeface="Heebo" pitchFamily="2" charset="-79"/>
                <a:cs typeface="Heebo" pitchFamily="2" charset="-79"/>
              </a:rPr>
              <a:t> </a:t>
            </a:r>
            <a:r>
              <a:rPr lang="he-IL" dirty="0">
                <a:latin typeface="Heebo" pitchFamily="2" charset="-79"/>
                <a:cs typeface="Heebo" pitchFamily="2" charset="-79"/>
              </a:rPr>
              <a:t> </a:t>
            </a:r>
          </a:p>
        </p:txBody>
      </p:sp>
      <p:sp>
        <p:nvSpPr>
          <p:cNvPr id="13" name="משושה 1">
            <a:extLst>
              <a:ext uri="{FF2B5EF4-FFF2-40B4-BE49-F238E27FC236}">
                <a16:creationId xmlns:a16="http://schemas.microsoft.com/office/drawing/2014/main" id="{8D0BA2AD-60AD-0A78-AC77-2802BDCAFB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9387421" y="4136905"/>
            <a:ext cx="2593364" cy="1168842"/>
          </a:xfrm>
          <a:prstGeom prst="heart">
            <a:avLst/>
          </a:prstGeom>
          <a:solidFill>
            <a:srgbClr val="E985A6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e-IL" altLang="he-IL" sz="3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בְּדִידוּת</a:t>
            </a:r>
            <a:endParaRPr kumimoji="0" lang="he-IL" altLang="he-IL" sz="3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משושה 1">
            <a:extLst>
              <a:ext uri="{FF2B5EF4-FFF2-40B4-BE49-F238E27FC236}">
                <a16:creationId xmlns:a16="http://schemas.microsoft.com/office/drawing/2014/main" id="{54A09F6D-12EE-7352-F0A0-595F9B16F35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70559" y="19816"/>
            <a:ext cx="2593364" cy="1168842"/>
          </a:xfrm>
          <a:prstGeom prst="heart">
            <a:avLst/>
          </a:prstGeom>
          <a:solidFill>
            <a:srgbClr val="E985A6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e-IL" altLang="he-IL" sz="3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שִׁעֲמוּם</a:t>
            </a:r>
            <a:endParaRPr kumimoji="0" lang="he-IL" altLang="he-IL" sz="3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משושה 1">
            <a:extLst>
              <a:ext uri="{FF2B5EF4-FFF2-40B4-BE49-F238E27FC236}">
                <a16:creationId xmlns:a16="http://schemas.microsoft.com/office/drawing/2014/main" id="{DC78B4AD-4067-E0E9-DAAE-1C7182032A99}"/>
              </a:ext>
            </a:extLst>
          </p:cNvPr>
          <p:cNvSpPr>
            <a:spLocks noChangeArrowheads="1"/>
          </p:cNvSpPr>
          <p:nvPr/>
        </p:nvSpPr>
        <p:spPr bwMode="auto">
          <a:xfrm>
            <a:off x="9413906" y="2636384"/>
            <a:ext cx="2593364" cy="1168842"/>
          </a:xfrm>
          <a:prstGeom prst="heart">
            <a:avLst/>
          </a:prstGeom>
          <a:solidFill>
            <a:srgbClr val="E985A6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e-IL" altLang="he-IL" sz="3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חֲבֵרוּת</a:t>
            </a:r>
            <a:endParaRPr kumimoji="0" lang="he-IL" altLang="he-IL" sz="3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משושה 1">
            <a:extLst>
              <a:ext uri="{FF2B5EF4-FFF2-40B4-BE49-F238E27FC236}">
                <a16:creationId xmlns:a16="http://schemas.microsoft.com/office/drawing/2014/main" id="{107CBE57-F2C2-A62D-7D8B-E9AF66F03111}"/>
              </a:ext>
            </a:extLst>
          </p:cNvPr>
          <p:cNvSpPr>
            <a:spLocks noChangeArrowheads="1"/>
          </p:cNvSpPr>
          <p:nvPr/>
        </p:nvSpPr>
        <p:spPr bwMode="auto">
          <a:xfrm>
            <a:off x="9606578" y="1431892"/>
            <a:ext cx="2593364" cy="1168842"/>
          </a:xfrm>
          <a:prstGeom prst="heart">
            <a:avLst/>
          </a:prstGeom>
          <a:solidFill>
            <a:srgbClr val="E985A6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e-IL" altLang="he-IL" sz="3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עֶלְבּוֹן</a:t>
            </a:r>
            <a:endParaRPr kumimoji="0" lang="he-IL" altLang="he-IL" sz="3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משושה 1">
            <a:extLst>
              <a:ext uri="{FF2B5EF4-FFF2-40B4-BE49-F238E27FC236}">
                <a16:creationId xmlns:a16="http://schemas.microsoft.com/office/drawing/2014/main" id="{8D6F960B-216C-9B3A-4145-A37F7BAE13D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970" y="4494242"/>
            <a:ext cx="2593364" cy="1168842"/>
          </a:xfrm>
          <a:prstGeom prst="heart">
            <a:avLst/>
          </a:prstGeom>
          <a:solidFill>
            <a:srgbClr val="E985A6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e-IL" altLang="he-IL" sz="3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אַהֲבָה</a:t>
            </a:r>
            <a:endParaRPr kumimoji="0" lang="he-IL" altLang="he-IL" sz="3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משושה 1">
            <a:extLst>
              <a:ext uri="{FF2B5EF4-FFF2-40B4-BE49-F238E27FC236}">
                <a16:creationId xmlns:a16="http://schemas.microsoft.com/office/drawing/2014/main" id="{6DBB3191-8F37-C8DF-257B-5DDA72A8E5D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1215" y="306210"/>
            <a:ext cx="2593364" cy="1168842"/>
          </a:xfrm>
          <a:prstGeom prst="heart">
            <a:avLst/>
          </a:prstGeom>
          <a:solidFill>
            <a:srgbClr val="E985A6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e-IL" altLang="he-IL" sz="3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תִּסְכּוּל</a:t>
            </a:r>
            <a:endParaRPr kumimoji="0" lang="he-IL" altLang="he-IL" sz="3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" name="משושה 1">
            <a:extLst>
              <a:ext uri="{FF2B5EF4-FFF2-40B4-BE49-F238E27FC236}">
                <a16:creationId xmlns:a16="http://schemas.microsoft.com/office/drawing/2014/main" id="{DA1E1A7E-A1A5-A823-5B3C-1BE70E85F85A}"/>
              </a:ext>
            </a:extLst>
          </p:cNvPr>
          <p:cNvSpPr>
            <a:spLocks noChangeArrowheads="1"/>
          </p:cNvSpPr>
          <p:nvPr/>
        </p:nvSpPr>
        <p:spPr bwMode="auto">
          <a:xfrm>
            <a:off x="9333748" y="5377047"/>
            <a:ext cx="2593364" cy="1168842"/>
          </a:xfrm>
          <a:prstGeom prst="heart">
            <a:avLst/>
          </a:prstGeom>
          <a:solidFill>
            <a:srgbClr val="E985A6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e-IL" altLang="he-IL" sz="36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כַּעַס</a:t>
            </a:r>
            <a:endParaRPr kumimoji="0" lang="he-IL" altLang="he-IL" sz="3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משושה 1">
            <a:extLst>
              <a:ext uri="{FF2B5EF4-FFF2-40B4-BE49-F238E27FC236}">
                <a16:creationId xmlns:a16="http://schemas.microsoft.com/office/drawing/2014/main" id="{240438BD-23A7-FB1F-1076-E7A2DC17263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831" y="3383583"/>
            <a:ext cx="2593364" cy="1168842"/>
          </a:xfrm>
          <a:prstGeom prst="heart">
            <a:avLst/>
          </a:prstGeom>
          <a:solidFill>
            <a:srgbClr val="E985A6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e-IL" altLang="he-IL" sz="3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תקווה</a:t>
            </a:r>
          </a:p>
        </p:txBody>
      </p:sp>
      <p:sp>
        <p:nvSpPr>
          <p:cNvPr id="28" name="משושה 1">
            <a:extLst>
              <a:ext uri="{FF2B5EF4-FFF2-40B4-BE49-F238E27FC236}">
                <a16:creationId xmlns:a16="http://schemas.microsoft.com/office/drawing/2014/main" id="{A386FB04-A19E-64F3-7D20-55F396FD0EC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50871" y="8184"/>
            <a:ext cx="2593364" cy="1168842"/>
          </a:xfrm>
          <a:prstGeom prst="heart">
            <a:avLst/>
          </a:prstGeom>
          <a:solidFill>
            <a:srgbClr val="E985A6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e-IL" altLang="he-IL" sz="3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סקרנות</a:t>
            </a:r>
          </a:p>
        </p:txBody>
      </p:sp>
      <p:sp>
        <p:nvSpPr>
          <p:cNvPr id="29" name="משושה 12">
            <a:extLst>
              <a:ext uri="{FF2B5EF4-FFF2-40B4-BE49-F238E27FC236}">
                <a16:creationId xmlns:a16="http://schemas.microsoft.com/office/drawing/2014/main" id="{99B59F33-6217-A6A2-6233-9D6C50B5A9E9}"/>
              </a:ext>
            </a:extLst>
          </p:cNvPr>
          <p:cNvSpPr>
            <a:spLocks noChangeArrowheads="1"/>
          </p:cNvSpPr>
          <p:nvPr/>
        </p:nvSpPr>
        <p:spPr bwMode="auto">
          <a:xfrm>
            <a:off x="9598636" y="-99179"/>
            <a:ext cx="2593364" cy="1168842"/>
          </a:xfrm>
          <a:prstGeom prst="heart">
            <a:avLst/>
          </a:prstGeom>
          <a:solidFill>
            <a:srgbClr val="E985A6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e-IL" altLang="he-IL" sz="3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שביעות רצון</a:t>
            </a:r>
            <a:endParaRPr kumimoji="0" lang="he-IL" altLang="he-IL" sz="3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91025596"/>
      </p:ext>
    </p:extLst>
  </p:cSld>
  <p:clrMapOvr>
    <a:masterClrMapping/>
  </p:clrMapOvr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