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1" r:id="rId3"/>
    <p:sldId id="262" r:id="rId4"/>
    <p:sldId id="260" r:id="rId5"/>
    <p:sldId id="259" r:id="rId6"/>
    <p:sldId id="257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9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6/16/2025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9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8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8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8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8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8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D492DC0-B739-08AA-FC88-18F5F2E45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122363"/>
            <a:ext cx="5047488" cy="2387600"/>
          </a:xfrm>
        </p:spPr>
        <p:txBody>
          <a:bodyPr>
            <a:normAutofit/>
          </a:bodyPr>
          <a:lstStyle/>
          <a:p>
            <a:pPr algn="l"/>
            <a:r>
              <a:rPr lang="he-IL" dirty="0"/>
              <a:t>טקסט מפעיל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17856B5-7E30-A7B0-3AF1-C81F481E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5047488" cy="1655762"/>
          </a:xfrm>
        </p:spPr>
        <p:txBody>
          <a:bodyPr>
            <a:normAutofit/>
          </a:bodyPr>
          <a:lstStyle/>
          <a:p>
            <a:pPr algn="l"/>
            <a:r>
              <a:rPr lang="he-IL" dirty="0"/>
              <a:t>הכנת כריכים מחייכים כיתה ג2</a:t>
            </a:r>
          </a:p>
        </p:txBody>
      </p:sp>
      <p:grpSp>
        <p:nvGrpSpPr>
          <p:cNvPr id="1063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32 רעיונות לילדים מצחיקים אוכל יום הולדת 2023">
            <a:extLst>
              <a:ext uri="{FF2B5EF4-FFF2-40B4-BE49-F238E27FC236}">
                <a16:creationId xmlns:a16="http://schemas.microsoft.com/office/drawing/2014/main" id="{77F0682C-6DDE-8C4F-4808-AE995EEEF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75E173-BFBA-4846-2320-EFF1EA30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2703"/>
            <a:ext cx="10659110" cy="1325563"/>
          </a:xfrm>
        </p:spPr>
        <p:txBody>
          <a:bodyPr/>
          <a:lstStyle/>
          <a:p>
            <a:pPr algn="r"/>
            <a:r>
              <a:rPr lang="he-IL" sz="4400" b="1" dirty="0">
                <a:solidFill>
                  <a:srgbClr val="FF0000"/>
                </a:solidFill>
              </a:rPr>
              <a:t>טקסט מפעיל</a:t>
            </a:r>
            <a:r>
              <a:rPr lang="he-IL" sz="4400" dirty="0"/>
              <a:t>, מה הוא?</a:t>
            </a:r>
            <a:br>
              <a:rPr lang="he-IL" sz="4400" dirty="0"/>
            </a:br>
            <a:r>
              <a:rPr lang="he-IL" sz="28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כל טקסט אשר גורם לנו לפעול- לבצע פעולה.</a:t>
            </a:r>
          </a:p>
        </p:txBody>
      </p:sp>
      <p:pic>
        <p:nvPicPr>
          <p:cNvPr id="3074" name="Picture 2" descr="אומנות יצירה ואפרוחים">
            <a:extLst>
              <a:ext uri="{FF2B5EF4-FFF2-40B4-BE49-F238E27FC236}">
                <a16:creationId xmlns:a16="http://schemas.microsoft.com/office/drawing/2014/main" id="{B0056AAD-7479-9266-D65B-6C97396CF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4401443"/>
            <a:ext cx="2667000" cy="22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שקופית 1">
            <a:extLst>
              <a:ext uri="{FF2B5EF4-FFF2-40B4-BE49-F238E27FC236}">
                <a16:creationId xmlns:a16="http://schemas.microsoft.com/office/drawing/2014/main" id="{9B74038C-7AE9-E9EA-74D6-4D8E1752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28838"/>
            <a:ext cx="2931160" cy="4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הוראות בנהלים בבריכה 80 × 115 cm | שילוט לבריכות שחייה | הלפרין - הדפסות  ענק בטכנולוגיה מתקדמת">
            <a:extLst>
              <a:ext uri="{FF2B5EF4-FFF2-40B4-BE49-F238E27FC236}">
                <a16:creationId xmlns:a16="http://schemas.microsoft.com/office/drawing/2014/main" id="{6F8F62F7-52E0-C6CF-9E15-C99C9BDC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61" y="1952149"/>
            <a:ext cx="3282259" cy="47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שקופית 1">
            <a:extLst>
              <a:ext uri="{FF2B5EF4-FFF2-40B4-BE49-F238E27FC236}">
                <a16:creationId xmlns:a16="http://schemas.microsoft.com/office/drawing/2014/main" id="{16BBA6B9-D61A-11BA-671D-7A7559D9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1952149"/>
            <a:ext cx="2931159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5862F995-AEBA-617E-BA9E-7A456EE23814}"/>
              </a:ext>
            </a:extLst>
          </p:cNvPr>
          <p:cNvSpPr/>
          <p:nvPr/>
        </p:nvSpPr>
        <p:spPr>
          <a:xfrm>
            <a:off x="10765790" y="3245437"/>
            <a:ext cx="134112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הוראות בטיחות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52BFA513-7EB1-6C37-8268-3D86735FC963}"/>
              </a:ext>
            </a:extLst>
          </p:cNvPr>
          <p:cNvSpPr/>
          <p:nvPr/>
        </p:nvSpPr>
        <p:spPr>
          <a:xfrm>
            <a:off x="4114802" y="1644968"/>
            <a:ext cx="134112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כללי משחק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FB391878-7DC8-FC10-88C4-41E8F45BC97B}"/>
              </a:ext>
            </a:extLst>
          </p:cNvPr>
          <p:cNvSpPr/>
          <p:nvPr/>
        </p:nvSpPr>
        <p:spPr>
          <a:xfrm>
            <a:off x="426718" y="1690688"/>
            <a:ext cx="134112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הוראות הפעלה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7E54303-CB0F-5C03-91AE-A1A8E3780D86}"/>
              </a:ext>
            </a:extLst>
          </p:cNvPr>
          <p:cNvSpPr/>
          <p:nvPr/>
        </p:nvSpPr>
        <p:spPr>
          <a:xfrm>
            <a:off x="2829557" y="4541521"/>
            <a:ext cx="134112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מתכון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0E18476-0F9D-90FD-5BEE-DA4D7DB5F942}"/>
              </a:ext>
            </a:extLst>
          </p:cNvPr>
          <p:cNvSpPr txBox="1"/>
          <p:nvPr/>
        </p:nvSpPr>
        <p:spPr>
          <a:xfrm>
            <a:off x="7773297" y="1371756"/>
            <a:ext cx="35065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>
                <a:solidFill>
                  <a:srgbClr val="002060"/>
                </a:solidFill>
              </a:rPr>
              <a:t>דוגמאות לטקסט מפעיל:</a:t>
            </a:r>
          </a:p>
        </p:txBody>
      </p:sp>
    </p:spTree>
    <p:extLst>
      <p:ext uri="{BB962C8B-B14F-4D97-AF65-F5344CB8AC3E}">
        <p14:creationId xmlns:p14="http://schemas.microsoft.com/office/powerpoint/2010/main" val="114846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00C2C5-2930-51AB-999A-1EA368B2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23064"/>
            <a:ext cx="11020425" cy="52863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e-IL" dirty="0"/>
              <a:t>-</a:t>
            </a:r>
            <a:r>
              <a:rPr lang="he-IL" sz="9600" dirty="0"/>
              <a:t>כְּתִיבַת הוֹרָאוֹת צָרִיךְ לְנַסֵּחַ בְּקִצּוּר וּבְאֹפֶן בָּרוּר </a:t>
            </a:r>
            <a:r>
              <a:rPr lang="he-IL" sz="9600" dirty="0" err="1"/>
              <a:t>וּמְדֻיָּק</a:t>
            </a:r>
            <a:r>
              <a:rPr lang="he-IL" sz="9600" dirty="0"/>
              <a:t>.</a:t>
            </a:r>
          </a:p>
          <a:p>
            <a:pPr marL="0" indent="0" algn="ctr">
              <a:buNone/>
            </a:pPr>
            <a:endParaRPr lang="he-IL" sz="1600" dirty="0"/>
          </a:p>
          <a:p>
            <a:pPr marL="0" indent="0" algn="ctr">
              <a:buNone/>
            </a:pPr>
            <a:r>
              <a:rPr lang="he-IL" sz="9600" dirty="0"/>
              <a:t>-לִפְנֵי כְּתִיבַת הַהוֹרָאוֹת יֵשׁ לְצַיֵּן הַנְחָיוֹת כְּלָלִיּוֹת, </a:t>
            </a:r>
          </a:p>
          <a:p>
            <a:pPr marL="0" indent="0" algn="ctr">
              <a:buNone/>
            </a:pPr>
            <a:r>
              <a:rPr lang="he-IL" sz="9600" dirty="0"/>
              <a:t>  כְּגוֹן:  צִיּוּד שֶׁצָּרִיךְ לְהָכִין, מִסְפַּר מִשְׁתַּתְּפִים, מַטְּרַת הַהוֹרָאוֹת.</a:t>
            </a:r>
          </a:p>
          <a:p>
            <a:pPr marL="0" indent="0" algn="ctr">
              <a:buNone/>
            </a:pPr>
            <a:endParaRPr lang="he-IL" sz="1600" dirty="0"/>
          </a:p>
          <a:p>
            <a:pPr marL="0" indent="0" algn="ctr">
              <a:buNone/>
            </a:pPr>
            <a:r>
              <a:rPr lang="he-IL" sz="9600" dirty="0"/>
              <a:t>-את הַהוֹרָאוֹת צָרִיךְ לִכְתֹּב בִּשְׁלַבִּים לְפִי סֵדֶר הַפְּעֻלּוֹת.    </a:t>
            </a:r>
          </a:p>
          <a:p>
            <a:pPr marL="0" indent="0" algn="ctr">
              <a:buNone/>
            </a:pPr>
            <a:r>
              <a:rPr lang="he-IL" sz="9600" dirty="0"/>
              <a:t>כְּדַאי לְסַמֵּן אֶת הַשְּׁלַבִּים בְּמִסְפָּרִים אוֹ בָּאוֹתִיּוֹת.</a:t>
            </a:r>
          </a:p>
          <a:p>
            <a:pPr marL="0" indent="0" algn="ctr">
              <a:buNone/>
            </a:pPr>
            <a:endParaRPr lang="he-IL" sz="1600" dirty="0"/>
          </a:p>
          <a:p>
            <a:pPr marL="0" indent="0" algn="ctr">
              <a:buNone/>
            </a:pPr>
            <a:r>
              <a:rPr lang="he-IL" sz="9600" dirty="0"/>
              <a:t>-יֵשׁ לִכְתֹּב אֶת הַהוֹרָאוֹת בְּאַחַת מֵהַדְּרָכִים הַבָּאוֹת:</a:t>
            </a:r>
          </a:p>
          <a:p>
            <a:pPr marL="0" indent="0" algn="ctr">
              <a:buNone/>
            </a:pPr>
            <a:r>
              <a:rPr lang="he-IL" sz="9600" b="1" dirty="0"/>
              <a:t>צִוּוּי – </a:t>
            </a:r>
            <a:r>
              <a:rPr lang="he-IL" sz="9600" dirty="0"/>
              <a:t>הִכְנִיסוּ , חִתְכוּ , הבִיאוּ...</a:t>
            </a:r>
          </a:p>
          <a:p>
            <a:pPr marL="0" indent="0" algn="ctr">
              <a:buNone/>
            </a:pPr>
            <a:r>
              <a:rPr lang="he-IL" sz="9600" b="1" dirty="0"/>
              <a:t> שֵׁם פֹּעַל – </a:t>
            </a:r>
            <a:r>
              <a:rPr lang="he-IL" sz="9600" dirty="0">
                <a:solidFill>
                  <a:srgbClr val="FFC000"/>
                </a:solidFill>
              </a:rPr>
              <a:t>יֵשׁ </a:t>
            </a:r>
            <a:r>
              <a:rPr lang="he-IL" sz="9600" dirty="0">
                <a:solidFill>
                  <a:srgbClr val="FF0000"/>
                </a:solidFill>
              </a:rPr>
              <a:t>לְ</a:t>
            </a:r>
            <a:r>
              <a:rPr lang="he-IL" sz="9600" dirty="0"/>
              <a:t>הַכְנִיס, </a:t>
            </a:r>
            <a:r>
              <a:rPr lang="he-IL" sz="9600" dirty="0">
                <a:solidFill>
                  <a:srgbClr val="FFC000"/>
                </a:solidFill>
              </a:rPr>
              <a:t>צָרִיךְ</a:t>
            </a:r>
            <a:r>
              <a:rPr lang="he-IL" sz="9600" dirty="0"/>
              <a:t> </a:t>
            </a:r>
            <a:r>
              <a:rPr lang="he-IL" sz="9600" dirty="0">
                <a:solidFill>
                  <a:srgbClr val="FF0000"/>
                </a:solidFill>
              </a:rPr>
              <a:t>לַ</a:t>
            </a:r>
            <a:r>
              <a:rPr lang="he-IL" sz="9600" dirty="0"/>
              <a:t>חְתֹּךְ , </a:t>
            </a:r>
            <a:r>
              <a:rPr lang="he-IL" sz="9600" dirty="0">
                <a:solidFill>
                  <a:srgbClr val="FFC000"/>
                </a:solidFill>
              </a:rPr>
              <a:t>אֵין</a:t>
            </a:r>
            <a:r>
              <a:rPr lang="he-IL" sz="9600" dirty="0"/>
              <a:t> </a:t>
            </a:r>
            <a:r>
              <a:rPr lang="he-IL" sz="9600" dirty="0">
                <a:solidFill>
                  <a:srgbClr val="FF0000"/>
                </a:solidFill>
              </a:rPr>
              <a:t>לְ</a:t>
            </a:r>
            <a:r>
              <a:rPr lang="he-IL" sz="9600" dirty="0"/>
              <a:t>הָבִיא ...</a:t>
            </a:r>
          </a:p>
          <a:p>
            <a:pPr marL="0" indent="0" algn="ctr">
              <a:buNone/>
            </a:pPr>
            <a:r>
              <a:rPr lang="he-IL" sz="9600" b="1" dirty="0"/>
              <a:t>  הוֹוֶה רַבִּים – </a:t>
            </a:r>
            <a:r>
              <a:rPr lang="he-IL" sz="9600" dirty="0"/>
              <a:t>מַכְנִיסִים , חוֹתְכִים , מְבִיאִים...</a:t>
            </a:r>
          </a:p>
          <a:p>
            <a:pPr marL="0" indent="0" algn="ctr">
              <a:buNone/>
            </a:pPr>
            <a:r>
              <a:rPr lang="he-IL" sz="9600" dirty="0"/>
              <a:t>כְּדַאי לְהוֹסִיף לְהוֹרָאוֹת, תַּרְשִׁים אוֹ אִיּוּר</a:t>
            </a:r>
            <a:r>
              <a:rPr lang="he-IL" sz="72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86A506-1B69-2612-F114-AF318400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79400"/>
            <a:ext cx="10658475" cy="1325563"/>
          </a:xfrm>
        </p:spPr>
        <p:txBody>
          <a:bodyPr/>
          <a:lstStyle/>
          <a:p>
            <a:pPr algn="ctr"/>
            <a:r>
              <a:rPr lang="he-IL" dirty="0"/>
              <a:t>כיצד כותבים טקסט מפעיל?</a:t>
            </a:r>
          </a:p>
        </p:txBody>
      </p:sp>
    </p:spTree>
    <p:extLst>
      <p:ext uri="{BB962C8B-B14F-4D97-AF65-F5344CB8AC3E}">
        <p14:creationId xmlns:p14="http://schemas.microsoft.com/office/powerpoint/2010/main" val="4917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23E050-5F6A-CA67-5C3F-C14C087D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460500"/>
          </a:xfrm>
        </p:spPr>
        <p:txBody>
          <a:bodyPr/>
          <a:lstStyle/>
          <a:p>
            <a:pPr algn="r"/>
            <a:r>
              <a:rPr lang="he-IL" sz="2800" dirty="0"/>
              <a:t>בחרו באחד מהכריכים והכינו אותו. לאחר מכן צלמו וכתבו כיצד הכנתם על פי כללי כתיבת הוראות שלמדנו.(נתן ליצור כריך אחר מהתמונות)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8A4FD2-8608-E8B3-A817-CA77AE13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אובייקט 3">
            <a:extLst>
              <a:ext uri="{FF2B5EF4-FFF2-40B4-BE49-F238E27FC236}">
                <a16:creationId xmlns:a16="http://schemas.microsoft.com/office/drawing/2014/main" id="{790A32BB-FE78-E82D-0D57-95B3F3FEA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887936"/>
              </p:ext>
            </p:extLst>
          </p:nvPr>
        </p:nvGraphicFramePr>
        <p:xfrm>
          <a:off x="0" y="1965326"/>
          <a:ext cx="11315517" cy="434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89686" imgH="4211677" progId="Word.Document.12">
                  <p:embed/>
                </p:oleObj>
              </mc:Choice>
              <mc:Fallback>
                <p:oleObj name="Document" r:id="rId2" imgW="9789686" imgH="4211677" progId="Word.Document.12">
                  <p:embed/>
                  <p:pic>
                    <p:nvPicPr>
                      <p:cNvPr id="4" name="אובייקט 3">
                        <a:extLst>
                          <a:ext uri="{FF2B5EF4-FFF2-40B4-BE49-F238E27FC236}">
                            <a16:creationId xmlns:a16="http://schemas.microsoft.com/office/drawing/2014/main" id="{790A32BB-FE78-E82D-0D57-95B3F3FEA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965326"/>
                        <a:ext cx="11315517" cy="434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11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5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7" name="Rectangle 205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7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086" name="Oval 205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6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Oval 206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Oval 206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Oval 206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Oval 206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Oval 206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Oval 206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9" name="Oval 206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1D7050A3-B1DE-4865-BAE7-B3501540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50401EF1-C054-4118-87E7-1621168AD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AC087E3-DAB2-5895-BD9C-0C6BDB37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8" y="1122363"/>
            <a:ext cx="8493123" cy="6273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הוראות </a:t>
            </a:r>
            <a:r>
              <a:rPr lang="en-US" sz="4000" dirty="0" err="1"/>
              <a:t>להכנת</a:t>
            </a:r>
            <a:r>
              <a:rPr lang="en-US" sz="4000" dirty="0"/>
              <a:t> </a:t>
            </a:r>
            <a:r>
              <a:rPr lang="en-US" sz="4000" dirty="0" err="1"/>
              <a:t>כריך</a:t>
            </a:r>
            <a:r>
              <a:rPr lang="en-US" sz="4000" dirty="0"/>
              <a:t> </a:t>
            </a:r>
            <a:r>
              <a:rPr lang="en-US" sz="4000" dirty="0" err="1"/>
              <a:t>מחייך</a:t>
            </a:r>
            <a:r>
              <a:rPr lang="en-US" sz="4000" dirty="0"/>
              <a:t> </a:t>
            </a:r>
            <a:endParaRPr lang="en-US" dirty="0"/>
          </a:p>
        </p:txBody>
      </p:sp>
      <p:grpSp>
        <p:nvGrpSpPr>
          <p:cNvPr id="2080" name="decorative circles">
            <a:extLst>
              <a:ext uri="{FF2B5EF4-FFF2-40B4-BE49-F238E27FC236}">
                <a16:creationId xmlns:a16="http://schemas.microsoft.com/office/drawing/2014/main" id="{499E7689-E646-4066-9AD0-62F46B462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081" name="Oval 2080">
              <a:extLst>
                <a:ext uri="{FF2B5EF4-FFF2-40B4-BE49-F238E27FC236}">
                  <a16:creationId xmlns:a16="http://schemas.microsoft.com/office/drawing/2014/main" id="{8AFEBC98-1CAB-474C-8458-BEB70D8F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Oval 2081">
              <a:extLst>
                <a:ext uri="{FF2B5EF4-FFF2-40B4-BE49-F238E27FC236}">
                  <a16:creationId xmlns:a16="http://schemas.microsoft.com/office/drawing/2014/main" id="{3C1741FF-E9EA-44E7-90AD-0009B23D9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Oval 2082">
              <a:extLst>
                <a:ext uri="{FF2B5EF4-FFF2-40B4-BE49-F238E27FC236}">
                  <a16:creationId xmlns:a16="http://schemas.microsoft.com/office/drawing/2014/main" id="{441A188E-5A43-4269-BD7A-89A6C8F3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1D6BB9FB-66A8-4DC7-BE6D-04F08DFF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Oval 2084">
              <a:extLst>
                <a:ext uri="{FF2B5EF4-FFF2-40B4-BE49-F238E27FC236}">
                  <a16:creationId xmlns:a16="http://schemas.microsoft.com/office/drawing/2014/main" id="{09D76882-E899-4E4C-8818-FDEA473A7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32 רעיונות לילדים מצחיקים אוכל יום הולדת 2023">
            <a:extLst>
              <a:ext uri="{FF2B5EF4-FFF2-40B4-BE49-F238E27FC236}">
                <a16:creationId xmlns:a16="http://schemas.microsoft.com/office/drawing/2014/main" id="{48CD7162-91F9-F6DF-27D2-9B9BE8F12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 b="1"/>
          <a:stretch/>
        </p:blipFill>
        <p:spPr bwMode="auto">
          <a:xfrm>
            <a:off x="9744856" y="-146526"/>
            <a:ext cx="2466932" cy="2435042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18ED065-F4D4-F507-6046-EF2D885C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263091"/>
            <a:ext cx="10524832" cy="3913872"/>
          </a:xfrm>
        </p:spPr>
        <p:txBody>
          <a:bodyPr/>
          <a:lstStyle/>
          <a:p>
            <a:pPr marL="0" indent="0" algn="r">
              <a:buNone/>
            </a:pPr>
            <a:r>
              <a:rPr lang="he-IL" sz="2400" b="1" dirty="0"/>
              <a:t>מצרכים:</a:t>
            </a:r>
            <a:r>
              <a:rPr lang="he-IL" sz="2400" dirty="0"/>
              <a:t> </a:t>
            </a:r>
            <a:r>
              <a:rPr lang="he-IL" dirty="0"/>
              <a:t>פלפל, עיגולי זיתים, עיגולי גזר או מלפפון, ממרח אהוב, גרעין תירס. 2 פרוסות לחם.</a:t>
            </a:r>
          </a:p>
          <a:p>
            <a:pPr algn="r"/>
            <a:r>
              <a:rPr lang="he-IL" sz="2400" b="1" dirty="0"/>
              <a:t>הוראות: </a:t>
            </a:r>
          </a:p>
          <a:p>
            <a:pPr marL="0" indent="0" algn="r">
              <a:buNone/>
            </a:pPr>
            <a:r>
              <a:rPr lang="he-IL" dirty="0"/>
              <a:t>1. מרח את הפרוסות בממרח והצמד אותן.</a:t>
            </a:r>
          </a:p>
          <a:p>
            <a:pPr marL="0" indent="0" algn="r">
              <a:buNone/>
            </a:pPr>
            <a:r>
              <a:rPr lang="he-IL" dirty="0"/>
              <a:t>2. חתוך את הפלפל לחצי ושים מקצה העליון של הכריך.</a:t>
            </a:r>
          </a:p>
          <a:p>
            <a:pPr marL="0" indent="0" algn="r">
              <a:buNone/>
            </a:pPr>
            <a:r>
              <a:rPr lang="he-IL" dirty="0"/>
              <a:t>3. חתוך רצועות פלפל מהחצי השני של הפלפל ושים כפה לכריך.</a:t>
            </a:r>
          </a:p>
          <a:p>
            <a:pPr marL="0" indent="0" algn="r">
              <a:buNone/>
            </a:pPr>
            <a:r>
              <a:rPr lang="he-IL" dirty="0"/>
              <a:t>4. שים 2 עיגולי זיתים כעיניים וגרעין תירס כאף.</a:t>
            </a:r>
          </a:p>
          <a:p>
            <a:pPr marL="0" indent="0" algn="r">
              <a:buNone/>
            </a:pPr>
            <a:r>
              <a:rPr lang="he-IL" dirty="0"/>
              <a:t>5. שים את עיגולי הגזר בשני צידי הכריך כאוזניים.</a:t>
            </a:r>
          </a:p>
          <a:p>
            <a:pPr marL="0" indent="0" algn="r">
              <a:buNone/>
            </a:pPr>
            <a:r>
              <a:rPr lang="he-IL" dirty="0"/>
              <a:t>6. טול ידיים, ברך ואכול בתאבון!</a:t>
            </a:r>
          </a:p>
        </p:txBody>
      </p:sp>
    </p:spTree>
    <p:extLst>
      <p:ext uri="{BB962C8B-B14F-4D97-AF65-F5344CB8AC3E}">
        <p14:creationId xmlns:p14="http://schemas.microsoft.com/office/powerpoint/2010/main" val="7691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3E1A92-3EE0-03BF-B7CF-A6B9A12C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00062"/>
            <a:ext cx="10659110" cy="1325563"/>
          </a:xfrm>
        </p:spPr>
        <p:txBody>
          <a:bodyPr/>
          <a:lstStyle/>
          <a:p>
            <a:pPr algn="r"/>
            <a:r>
              <a:rPr lang="he-IL" sz="3200" dirty="0"/>
              <a:t>כתבו הוראות להכנת הכריך האישי שלך</a:t>
            </a:r>
            <a:r>
              <a:rPr lang="he-IL" sz="3200" dirty="0">
                <a:sym typeface="Wingdings" panose="05000000000000000000" pitchFamily="2" charset="2"/>
              </a:rPr>
              <a:t></a:t>
            </a:r>
            <a:br>
              <a:rPr lang="he-IL" sz="3200" dirty="0"/>
            </a:br>
            <a:r>
              <a:rPr lang="he-IL" sz="3200" dirty="0"/>
              <a:t>זכרי להשתמש בלשון ציווי לדוגמא: חתוך, הבא, שים, מרח</a:t>
            </a:r>
            <a:r>
              <a:rPr lang="he-IL" dirty="0"/>
              <a:t>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4BB2B1-48FB-2C69-4200-FC11EAA66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e-IL" dirty="0"/>
              <a:t>מצרכים: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הוראות:</a:t>
            </a:r>
          </a:p>
          <a:p>
            <a:endParaRPr lang="he-IL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99885AC-2EE0-B7C6-B536-2E53E34201C8}"/>
              </a:ext>
            </a:extLst>
          </p:cNvPr>
          <p:cNvSpPr/>
          <p:nvPr/>
        </p:nvSpPr>
        <p:spPr>
          <a:xfrm>
            <a:off x="755650" y="4572000"/>
            <a:ext cx="3267710" cy="2103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תמונה של הכריך</a:t>
            </a:r>
          </a:p>
        </p:txBody>
      </p:sp>
    </p:spTree>
    <p:extLst>
      <p:ext uri="{BB962C8B-B14F-4D97-AF65-F5344CB8AC3E}">
        <p14:creationId xmlns:p14="http://schemas.microsoft.com/office/powerpoint/2010/main" val="294595468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Davi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284</Words>
  <Application>Microsoft Office PowerPoint</Application>
  <PresentationFormat>מסך רחב</PresentationFormat>
  <Paragraphs>39</Paragraphs>
  <Slides>6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Arial</vt:lpstr>
      <vt:lpstr>Calibri</vt:lpstr>
      <vt:lpstr>David</vt:lpstr>
      <vt:lpstr>Guttman Yad-Brush</vt:lpstr>
      <vt:lpstr>Wingdings</vt:lpstr>
      <vt:lpstr>ConfettiVTI</vt:lpstr>
      <vt:lpstr>Document</vt:lpstr>
      <vt:lpstr>טקסט מפעיל</vt:lpstr>
      <vt:lpstr>טקסט מפעיל, מה הוא? כל טקסט אשר גורם לנו לפעול- לבצע פעולה.</vt:lpstr>
      <vt:lpstr>כיצד כותבים טקסט מפעיל?</vt:lpstr>
      <vt:lpstr>בחרו באחד מהכריכים והכינו אותו. לאחר מכן צלמו וכתבו כיצד הכנתם על פי כללי כתיבת הוראות שלמדנו.(נתן ליצור כריך אחר מהתמונות) </vt:lpstr>
      <vt:lpstr>הוראות להכנת כריך מחייך </vt:lpstr>
      <vt:lpstr>כתבו הוראות להכנת הכריך האישי שלך זכרי להשתמש בלשון ציווי לדוגמא: חתוך, הבא, שים, מרח.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טקסט מפעיל</dc:title>
  <dc:creator>אברהם קוסמן</dc:creator>
  <cp:lastModifiedBy>מרים ציטרון</cp:lastModifiedBy>
  <cp:revision>5</cp:revision>
  <dcterms:created xsi:type="dcterms:W3CDTF">2023-10-15T08:50:21Z</dcterms:created>
  <dcterms:modified xsi:type="dcterms:W3CDTF">2025-06-16T19:15:58Z</dcterms:modified>
</cp:coreProperties>
</file>