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JfsyuXX7SdO/G/3PBX/8WWvZb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40625" y="191324"/>
            <a:ext cx="9144000" cy="2541300"/>
          </a:xfrm>
          <a:prstGeom prst="rect">
            <a:avLst/>
          </a:prstGeom>
          <a:noFill/>
          <a:ln w="9525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CAAC"/>
              </a:buClr>
              <a:buSzPct val="100000"/>
              <a:buFont typeface="Calibri"/>
              <a:buNone/>
            </a:pPr>
            <a:r>
              <a:rPr lang="iw-IL" sz="11500" b="1">
                <a:solidFill>
                  <a:srgbClr val="F7CAAC"/>
                </a:solidFill>
                <a:latin typeface="Calibri"/>
                <a:ea typeface="Calibri"/>
                <a:cs typeface="Calibri"/>
                <a:sym typeface="Calibri"/>
              </a:rPr>
              <a:t>כתיבת יומן אישי</a:t>
            </a:r>
            <a:endParaRPr sz="11500" b="1">
              <a:solidFill>
                <a:srgbClr val="F7CAA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CAAC"/>
              </a:buClr>
              <a:buSzPct val="100000"/>
              <a:buFont typeface="Calibri"/>
              <a:buNone/>
            </a:pPr>
            <a:r>
              <a:rPr lang="iw-IL" sz="11500" b="1">
                <a:solidFill>
                  <a:srgbClr val="F7CAAC"/>
                </a:solidFill>
              </a:rPr>
              <a:t>"עם כלביא"</a:t>
            </a:r>
            <a:endParaRPr sz="11500" b="1">
              <a:solidFill>
                <a:srgbClr val="F7CAAC"/>
              </a:solidFill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450297">
            <a:off x="812198" y="3587178"/>
            <a:ext cx="2557002" cy="3308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 descr="המדריך לכתיבת יומן מסע DIY - Craft and Dream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43666" y="3208713"/>
            <a:ext cx="5153808" cy="3437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CAAC"/>
              </a:buClr>
              <a:buSzPct val="100000"/>
              <a:buFont typeface="Calibri"/>
              <a:buNone/>
            </a:pPr>
            <a:r>
              <a:rPr lang="iw-IL" sz="9600" b="1">
                <a:solidFill>
                  <a:srgbClr val="F7CAAC"/>
                </a:solidFill>
              </a:rPr>
              <a:t>כתיבת יומן אישי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w-IL" sz="3200" dirty="0"/>
              <a:t>רגש שעלה בכן ומה גרם </a:t>
            </a:r>
            <a:r>
              <a:rPr lang="iw-IL" sz="3200" dirty="0" smtClean="0"/>
              <a:t>לכ</a:t>
            </a:r>
            <a:r>
              <a:rPr lang="he-IL" sz="3200" dirty="0" smtClean="0"/>
              <a:t>ן</a:t>
            </a:r>
            <a:r>
              <a:rPr lang="iw-IL" sz="3200" dirty="0" smtClean="0"/>
              <a:t> </a:t>
            </a:r>
            <a:r>
              <a:rPr lang="iw-IL" sz="3200" dirty="0"/>
              <a:t>להרגיש כך.</a:t>
            </a:r>
            <a:endParaRPr dirty="0"/>
          </a:p>
          <a:p>
            <a:pPr marL="2286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w-IL" sz="3200" dirty="0"/>
              <a:t>מחשבה</a:t>
            </a:r>
            <a:endParaRPr dirty="0"/>
          </a:p>
          <a:p>
            <a:pPr marL="2286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w-IL" sz="3200" dirty="0"/>
              <a:t>חוויה שחוויתן</a:t>
            </a:r>
            <a:endParaRPr dirty="0"/>
          </a:p>
          <a:p>
            <a:pPr marL="2286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w-IL" sz="3200" dirty="0"/>
              <a:t>משהו שלמדתן</a:t>
            </a:r>
            <a:endParaRPr dirty="0"/>
          </a:p>
          <a:p>
            <a:pPr marL="2286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w-IL" sz="3200" dirty="0"/>
              <a:t>שאלות ותהיות.</a:t>
            </a:r>
            <a:endParaRPr sz="3200" dirty="0"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724824">
            <a:off x="838200" y="2902964"/>
            <a:ext cx="3318164" cy="33869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99506" y="532016"/>
            <a:ext cx="11604962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מסך רחב</PresentationFormat>
  <Paragraphs>8</Paragraphs>
  <Slides>3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כתיבת יומן אישי "עם כלביא"</vt:lpstr>
      <vt:lpstr>כתיבת יומן אישי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כתיבת יומן אישי "עם כלביא"</dc:title>
  <dc:creator>עדי חן</dc:creator>
  <cp:lastModifiedBy>pc</cp:lastModifiedBy>
  <cp:revision>1</cp:revision>
  <dcterms:created xsi:type="dcterms:W3CDTF">2020-04-22T06:39:18Z</dcterms:created>
  <dcterms:modified xsi:type="dcterms:W3CDTF">2025-06-17T08:39:53Z</dcterms:modified>
</cp:coreProperties>
</file>